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43591"/>
            <a:ext cx="7772400" cy="1114409"/>
          </a:xfrm>
        </p:spPr>
        <p:txBody>
          <a:bodyPr/>
          <a:lstStyle/>
          <a:p>
            <a:r>
              <a:rPr lang="en-ZA" b="1" u="sng" dirty="0" smtClean="0"/>
              <a:t>PART 3: VISIBLE LIGHT</a:t>
            </a:r>
            <a:endParaRPr lang="en-ZA" b="1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915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2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"/>
            <a:ext cx="8229600" cy="942956"/>
          </a:xfrm>
        </p:spPr>
        <p:txBody>
          <a:bodyPr/>
          <a:lstStyle/>
          <a:p>
            <a:r>
              <a:rPr lang="en-ZA" b="1" u="sng" dirty="0" smtClean="0"/>
              <a:t>LIGHT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41" y="1028684"/>
            <a:ext cx="9121761" cy="497208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ZA" dirty="0" smtClean="0"/>
              <a:t>Light is a form of energy that moves in a straight line, at a speed of 300 000 km each second.</a:t>
            </a:r>
          </a:p>
          <a:p>
            <a:pPr algn="just"/>
            <a:r>
              <a:rPr lang="en-ZA" dirty="0" smtClean="0"/>
              <a:t>It can be produced naturally (sun) or artificially (electricity). </a:t>
            </a:r>
          </a:p>
          <a:p>
            <a:pPr algn="just"/>
            <a:r>
              <a:rPr lang="en-ZA" dirty="0" smtClean="0"/>
              <a:t>A </a:t>
            </a:r>
            <a:r>
              <a:rPr lang="en-ZA" u="sng" dirty="0" smtClean="0"/>
              <a:t>luminous</a:t>
            </a:r>
            <a:r>
              <a:rPr lang="en-ZA" dirty="0" smtClean="0"/>
              <a:t> object sends out its own light (like the sun). </a:t>
            </a:r>
          </a:p>
          <a:p>
            <a:pPr algn="just">
              <a:buNone/>
            </a:pPr>
            <a:r>
              <a:rPr lang="en-ZA" dirty="0" smtClean="0"/>
              <a:t>	A </a:t>
            </a:r>
            <a:r>
              <a:rPr lang="en-ZA" u="sng" dirty="0" smtClean="0"/>
              <a:t>non-luminous</a:t>
            </a:r>
            <a:r>
              <a:rPr lang="en-ZA" dirty="0" smtClean="0"/>
              <a:t> object reflects light (like the moon).</a:t>
            </a:r>
          </a:p>
          <a:p>
            <a:pPr algn="just"/>
            <a:r>
              <a:rPr lang="en-ZA" dirty="0" smtClean="0"/>
              <a:t>Light can be sent back (</a:t>
            </a:r>
            <a:r>
              <a:rPr lang="en-ZA" b="1" dirty="0" smtClean="0"/>
              <a:t>reflected</a:t>
            </a:r>
            <a:r>
              <a:rPr lang="en-ZA" dirty="0" smtClean="0"/>
              <a:t>) or bent (</a:t>
            </a:r>
            <a:r>
              <a:rPr lang="en-ZA" b="1" dirty="0" smtClean="0"/>
              <a:t>refracted</a:t>
            </a:r>
            <a:r>
              <a:rPr lang="en-ZA" dirty="0" smtClean="0"/>
              <a:t>). It can be </a:t>
            </a:r>
            <a:r>
              <a:rPr lang="en-ZA" b="1" dirty="0" smtClean="0"/>
              <a:t>absorbed</a:t>
            </a:r>
            <a:r>
              <a:rPr lang="en-ZA" dirty="0" smtClean="0"/>
              <a:t> (into coloured objects) or </a:t>
            </a:r>
            <a:r>
              <a:rPr lang="en-ZA" b="1" dirty="0" smtClean="0"/>
              <a:t>transmitted</a:t>
            </a:r>
            <a:r>
              <a:rPr lang="en-ZA" dirty="0" smtClean="0"/>
              <a:t> (glass).</a:t>
            </a:r>
          </a:p>
          <a:p>
            <a:pPr algn="just"/>
            <a:r>
              <a:rPr lang="en-ZA" u="sng" dirty="0" smtClean="0"/>
              <a:t>Opaque</a:t>
            </a:r>
            <a:r>
              <a:rPr lang="en-ZA" dirty="0" smtClean="0"/>
              <a:t> = blocks light, to make a shadow. </a:t>
            </a:r>
            <a:r>
              <a:rPr lang="en-ZA" u="sng" dirty="0" smtClean="0"/>
              <a:t>Transparent</a:t>
            </a:r>
            <a:r>
              <a:rPr lang="en-ZA" dirty="0" smtClean="0"/>
              <a:t> = light moves through it clearly. </a:t>
            </a:r>
            <a:r>
              <a:rPr lang="en-ZA" u="sng" dirty="0" smtClean="0"/>
              <a:t>Translucent</a:t>
            </a:r>
            <a:r>
              <a:rPr lang="en-ZA" dirty="0" smtClean="0"/>
              <a:t> = light moves through it, unclearly. (Like the </a:t>
            </a:r>
            <a:r>
              <a:rPr lang="en-ZA" i="1" dirty="0" smtClean="0"/>
              <a:t>frosted glass </a:t>
            </a:r>
            <a:r>
              <a:rPr lang="en-ZA" dirty="0" smtClean="0"/>
              <a:t>in your bathroom.)</a:t>
            </a:r>
          </a:p>
          <a:p>
            <a:pPr algn="just"/>
            <a:r>
              <a:rPr lang="en-ZA" dirty="0" smtClean="0"/>
              <a:t>Only when light brings a picture into your eye are you able to see anything. Without light, there can be no sight.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1" y="2"/>
            <a:ext cx="1453417" cy="102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056" y="1459"/>
            <a:ext cx="1781944" cy="10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7" y="1"/>
            <a:ext cx="2317779" cy="1027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1"/>
            <a:ext cx="2214578" cy="10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9" y="5486415"/>
            <a:ext cx="3057350" cy="13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486414"/>
            <a:ext cx="2987824" cy="13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113" y="5486414"/>
            <a:ext cx="2850629" cy="1371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46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PART 3: VISIBLE LIGHT</vt:lpstr>
      <vt:lpstr>LIGHT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3: VISIBLE LIGHT</dc:title>
  <dc:creator>Anton Theron</dc:creator>
  <cp:lastModifiedBy>Calvin Theron</cp:lastModifiedBy>
  <cp:revision>2</cp:revision>
  <dcterms:created xsi:type="dcterms:W3CDTF">2006-08-16T00:00:00Z</dcterms:created>
  <dcterms:modified xsi:type="dcterms:W3CDTF">2020-06-05T16:56:23Z</dcterms:modified>
</cp:coreProperties>
</file>